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  <p:sldMasterId id="2147483768" r:id="rId3"/>
    <p:sldMasterId id="2147483792" r:id="rId4"/>
    <p:sldMasterId id="2147483804" r:id="rId5"/>
  </p:sldMasterIdLst>
  <p:sldIdLst>
    <p:sldId id="256" r:id="rId6"/>
    <p:sldId id="266" r:id="rId7"/>
    <p:sldId id="258" r:id="rId8"/>
    <p:sldId id="263" r:id="rId9"/>
    <p:sldId id="264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EB29"/>
    <a:srgbClr val="B38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64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26F2B98-D233-4DA7-8B5C-32FB3C46CD11}" type="datetimeFigureOut">
              <a:rPr lang="sk-SK" smtClean="0"/>
              <a:t>21. 6. 2012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205526-936A-4A13-8FC1-AED0EE62DDF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Matematika pre 1.ročník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4000" dirty="0" err="1" smtClean="0"/>
              <a:t>Mgr.Eva</a:t>
            </a:r>
            <a:r>
              <a:rPr lang="sk-SK" sz="4000" dirty="0" smtClean="0"/>
              <a:t> </a:t>
            </a:r>
            <a:r>
              <a:rPr lang="sk-SK" sz="4000" dirty="0" err="1" smtClean="0"/>
              <a:t>Krajčíková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3069311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Sčítanie a odčítanie do </a:t>
            </a:r>
            <a:r>
              <a:rPr lang="sk-SK" dirty="0" smtClean="0"/>
              <a:t>20</a:t>
            </a:r>
            <a:endParaRPr lang="sk-SK" dirty="0"/>
          </a:p>
        </p:txBody>
      </p:sp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sk-SK" dirty="0" smtClean="0"/>
              <a:t>Číselný rad do </a:t>
            </a:r>
            <a:r>
              <a:rPr lang="sk-SK" dirty="0" smtClean="0"/>
              <a:t>2O</a:t>
            </a:r>
            <a:endParaRPr lang="sk-SK" dirty="0" smtClean="0"/>
          </a:p>
          <a:p>
            <a:pPr marL="68580" indent="0">
              <a:buNone/>
            </a:pPr>
            <a:r>
              <a:rPr lang="sk-SK" dirty="0" smtClean="0"/>
              <a:t>Porovnávanie čísel</a:t>
            </a:r>
          </a:p>
          <a:p>
            <a:pPr marL="68580" indent="0">
              <a:buNone/>
            </a:pPr>
            <a:r>
              <a:rPr lang="sk-SK" dirty="0" smtClean="0"/>
              <a:t>Sčítanie a odčítanie do </a:t>
            </a:r>
            <a:r>
              <a:rPr lang="sk-SK" dirty="0" smtClean="0"/>
              <a:t>20</a:t>
            </a:r>
            <a:endParaRPr lang="sk-SK" dirty="0" smtClean="0"/>
          </a:p>
          <a:p>
            <a:pPr marL="68580" indent="0">
              <a:buNone/>
            </a:pPr>
            <a:r>
              <a:rPr lang="sk-SK" dirty="0" smtClean="0"/>
              <a:t>Slovné úlohy</a:t>
            </a:r>
          </a:p>
          <a:p>
            <a:pPr marL="68580" indent="0">
              <a:buNone/>
            </a:pPr>
            <a:r>
              <a:rPr lang="sk-SK" dirty="0" smtClean="0"/>
              <a:t>Nepriamo formulované úlohy</a:t>
            </a:r>
          </a:p>
          <a:p>
            <a:pPr marL="6858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9451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Napíš príklad</a:t>
            </a:r>
            <a:br>
              <a:rPr lang="sk-SK" sz="2800" dirty="0" smtClean="0"/>
            </a:br>
            <a:r>
              <a:rPr lang="sk-SK" sz="2800" dirty="0"/>
              <a:t/>
            </a:r>
            <a:br>
              <a:rPr lang="sk-SK" sz="2800" dirty="0"/>
            </a:br>
            <a:endParaRPr lang="sk-SK" sz="2800" dirty="0"/>
          </a:p>
        </p:txBody>
      </p:sp>
      <p:sp>
        <p:nvSpPr>
          <p:cNvPr id="7" name="Zástupný symbol textu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Porovnaj  počet  </a:t>
            </a:r>
            <a:endParaRPr lang="sk-S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2975248"/>
            <a:ext cx="1103472" cy="957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" name="Zástupný symbol obsahu 1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02746629"/>
              </p:ext>
            </p:extLst>
          </p:nvPr>
        </p:nvGraphicFramePr>
        <p:xfrm>
          <a:off x="4645025" y="1328738"/>
          <a:ext cx="3657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Rovnoramenný trojuholník 7"/>
          <p:cNvSpPr/>
          <p:nvPr/>
        </p:nvSpPr>
        <p:spPr>
          <a:xfrm>
            <a:off x="1043608" y="175468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Slnko 10"/>
          <p:cNvSpPr/>
          <p:nvPr/>
        </p:nvSpPr>
        <p:spPr>
          <a:xfrm>
            <a:off x="5508104" y="2204864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Slnko 14"/>
          <p:cNvSpPr/>
          <p:nvPr/>
        </p:nvSpPr>
        <p:spPr>
          <a:xfrm>
            <a:off x="7020272" y="206084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427984" y="548680"/>
            <a:ext cx="4378824" cy="639762"/>
          </a:xfrm>
        </p:spPr>
        <p:txBody>
          <a:bodyPr/>
          <a:lstStyle/>
          <a:p>
            <a:r>
              <a:rPr lang="sk-SK" sz="2400" dirty="0" smtClean="0"/>
              <a:t>Doplň správne znamienka</a:t>
            </a:r>
            <a:endParaRPr lang="sk-SK" sz="2400" dirty="0"/>
          </a:p>
        </p:txBody>
      </p:sp>
      <p:graphicFrame>
        <p:nvGraphicFramePr>
          <p:cNvPr id="17" name="Tabuľk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632857"/>
              </p:ext>
            </p:extLst>
          </p:nvPr>
        </p:nvGraphicFramePr>
        <p:xfrm>
          <a:off x="924272" y="558924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Rovnoramenný trojuholník 11"/>
          <p:cNvSpPr/>
          <p:nvPr/>
        </p:nvSpPr>
        <p:spPr>
          <a:xfrm>
            <a:off x="2627784" y="2115096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Rovnoramenný trojuholník 12"/>
          <p:cNvSpPr/>
          <p:nvPr/>
        </p:nvSpPr>
        <p:spPr>
          <a:xfrm>
            <a:off x="3158136" y="3284984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Slnko 17"/>
          <p:cNvSpPr/>
          <p:nvPr/>
        </p:nvSpPr>
        <p:spPr>
          <a:xfrm>
            <a:off x="6117704" y="2886348"/>
            <a:ext cx="914400" cy="9144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9356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sz="half" idx="2"/>
          </p:nvPr>
        </p:nvSpPr>
        <p:spPr>
          <a:xfrm>
            <a:off x="755576" y="1044228"/>
            <a:ext cx="3694114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Koľko detí je na obrázku?</a:t>
            </a:r>
          </a:p>
          <a:p>
            <a:pPr marL="0" indent="0">
              <a:buNone/>
            </a:pP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Koľko je z toho chlapcov?</a:t>
            </a:r>
          </a:p>
          <a:p>
            <a:pPr marL="0" indent="0">
              <a:buNone/>
            </a:pPr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Koľko je dievčat?</a:t>
            </a:r>
          </a:p>
          <a:p>
            <a:pPr marL="0" indent="0">
              <a:buNone/>
            </a:pPr>
            <a:r>
              <a:rPr lang="sk-SK" dirty="0" smtClean="0">
                <a:solidFill>
                  <a:srgbClr val="7030A0"/>
                </a:solidFill>
              </a:rPr>
              <a:t>O koľko je viac chlapcov?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284984"/>
            <a:ext cx="6383538" cy="1143000"/>
          </a:xfrm>
        </p:spPr>
        <p:txBody>
          <a:bodyPr/>
          <a:lstStyle/>
          <a:p>
            <a:pPr marL="0" indent="0">
              <a:buNone/>
            </a:pPr>
            <a:r>
              <a:rPr lang="sk-SK" sz="2400" dirty="0" smtClean="0"/>
              <a:t>Zostav príklady:</a:t>
            </a:r>
            <a:br>
              <a:rPr lang="sk-SK" sz="2400" dirty="0" smtClean="0"/>
            </a:br>
            <a:r>
              <a:rPr lang="sk-SK" sz="2400" dirty="0"/>
              <a:t/>
            </a:r>
            <a:br>
              <a:rPr lang="sk-SK" sz="2400" dirty="0"/>
            </a:br>
            <a:endParaRPr lang="sk-SK" sz="2400" dirty="0"/>
          </a:p>
        </p:txBody>
      </p:sp>
      <p:graphicFrame>
        <p:nvGraphicFramePr>
          <p:cNvPr id="4" name="Zástupný symbol obrázka 3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83417309"/>
              </p:ext>
            </p:extLst>
          </p:nvPr>
        </p:nvGraphicFramePr>
        <p:xfrm>
          <a:off x="827584" y="4365104"/>
          <a:ext cx="34563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77"/>
                <a:gridCol w="691277"/>
                <a:gridCol w="691277"/>
                <a:gridCol w="691277"/>
                <a:gridCol w="691276"/>
              </a:tblGrid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EB2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EB2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EB2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EB2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EB2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81D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81D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81D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81D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81D9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448" y="836712"/>
            <a:ext cx="3695147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75111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60" y="908719"/>
            <a:ext cx="4595391" cy="3729593"/>
          </a:xfrm>
          <a:prstGeom prst="rect">
            <a:avLst/>
          </a:prstGeom>
        </p:spPr>
      </p:pic>
      <p:sp>
        <p:nvSpPr>
          <p:cNvPr id="3" name="BlokTextu 2"/>
          <p:cNvSpPr txBox="1"/>
          <p:nvPr/>
        </p:nvSpPr>
        <p:spPr>
          <a:xfrm>
            <a:off x="2411760" y="5374332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 smtClean="0">
                <a:latin typeface="Bodoni MT Black" pitchFamily="18" charset="0"/>
              </a:rPr>
              <a:t>DOVIDENIA!</a:t>
            </a:r>
            <a:endParaRPr lang="sk-SK" sz="3200" b="1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75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60</Words>
  <Application>Microsoft Office PowerPoint</Application>
  <PresentationFormat>Prezentácia na obrazovke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5</vt:i4>
      </vt:variant>
      <vt:variant>
        <vt:lpstr>Nadpisy snímok</vt:lpstr>
      </vt:variant>
      <vt:variant>
        <vt:i4>5</vt:i4>
      </vt:variant>
    </vt:vector>
  </HeadingPairs>
  <TitlesOfParts>
    <vt:vector size="10" baseType="lpstr">
      <vt:lpstr>Hala</vt:lpstr>
      <vt:lpstr>NewsPrint</vt:lpstr>
      <vt:lpstr>Aerodynamika</vt:lpstr>
      <vt:lpstr>Austin</vt:lpstr>
      <vt:lpstr>Spring</vt:lpstr>
      <vt:lpstr>Matematika pre 1.ročník </vt:lpstr>
      <vt:lpstr>Sčítanie a odčítanie do 20</vt:lpstr>
      <vt:lpstr>Napíš príklad  </vt:lpstr>
      <vt:lpstr>Zostav príklady:  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Využívanie IKT vo vyučovaní</dc:title>
  <dc:creator>kurz IKT</dc:creator>
  <cp:lastModifiedBy>kurz IKT</cp:lastModifiedBy>
  <cp:revision>16</cp:revision>
  <dcterms:created xsi:type="dcterms:W3CDTF">2012-04-18T09:44:21Z</dcterms:created>
  <dcterms:modified xsi:type="dcterms:W3CDTF">2012-06-21T06:07:22Z</dcterms:modified>
</cp:coreProperties>
</file>